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61" r:id="rId6"/>
    <p:sldId id="266" r:id="rId7"/>
    <p:sldId id="268" r:id="rId8"/>
    <p:sldId id="267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90" y="90"/>
      </p:cViewPr>
      <p:guideLst>
        <p:guide orient="horz" pos="232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371" y="115234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7240E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371" y="363201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17240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6436-D673-4B15-A5BB-CEA51B0FD2F3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C3B61-45FA-4AB1-87AB-16CC8A757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41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6436-D673-4B15-A5BB-CEA51B0FD2F3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C3B61-45FA-4AB1-87AB-16CC8A757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69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6436-D673-4B15-A5BB-CEA51B0FD2F3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C3B61-45FA-4AB1-87AB-16CC8A757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535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6436-D673-4B15-A5BB-CEA51B0FD2F3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C3B61-45FA-4AB1-87AB-16CC8A757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7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958" y="630446"/>
            <a:ext cx="9241540" cy="2852737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6958" y="4113356"/>
            <a:ext cx="924154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6436-D673-4B15-A5BB-CEA51B0FD2F3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C3B61-45FA-4AB1-87AB-16CC8A757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78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4793" y="1825625"/>
            <a:ext cx="5705007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67003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6436-D673-4B15-A5BB-CEA51B0FD2F3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C3B61-45FA-4AB1-87AB-16CC8A757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21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6436-D673-4B15-A5BB-CEA51B0FD2F3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C3B61-45FA-4AB1-87AB-16CC8A757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35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9134" y="365125"/>
            <a:ext cx="10523096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6436-D673-4B15-A5BB-CEA51B0FD2F3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C3B61-45FA-4AB1-87AB-16CC8A757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04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6436-D673-4B15-A5BB-CEA51B0FD2F3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C3B61-45FA-4AB1-87AB-16CC8A757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00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6436-D673-4B15-A5BB-CEA51B0FD2F3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C3B61-45FA-4AB1-87AB-16CC8A757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39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6436-D673-4B15-A5BB-CEA51B0FD2F3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C3B61-45FA-4AB1-87AB-16CC8A757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37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793" y="365125"/>
            <a:ext cx="115274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balanced" dir="t"/>
            </a:scene3d>
            <a:sp3d extrusionH="57150" contourW="12700" prstMaterial="softEdge">
              <a:bevelT w="38100" h="38100"/>
              <a:contourClr>
                <a:schemeClr val="accent6">
                  <a:lumMod val="5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4793" y="1825625"/>
            <a:ext cx="115274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56436-D673-4B15-A5BB-CEA51B0FD2F3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C3B61-45FA-4AB1-87AB-16CC8A7579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678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6">
              <a:lumMod val="50000"/>
            </a:schemeClr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371" y="328612"/>
            <a:ext cx="9144000" cy="1214437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ОБЩЕОБРАЗОВАТЕЛЬНОЕ БЮДЖЕТНОЕ УЧРЕЖДЕНИЕ СРЕДНЯЯ ОБЩЕОБРАЗОВАТЕЛЬНАЯ ШКОЛА № 2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с. ВЕРХНИЕ КИГИ МР КИГИНСКИЙ РАЙОН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РЕСПУБЛИКИ БАШКОРТОСТАН 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371" y="1657350"/>
            <a:ext cx="9144000" cy="4814888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Горячий завтрак</a:t>
            </a:r>
            <a:r>
              <a:rPr lang="ru-RU" sz="4400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ru-RU" sz="4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Котлеты </a:t>
            </a:r>
            <a:r>
              <a:rPr lang="ru-RU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пожарские</a:t>
            </a:r>
            <a:r>
              <a:rPr lang="ru-RU" sz="320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макаронные </a:t>
            </a:r>
            <a:r>
              <a:rPr lang="ru-RU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изделия отварные с овощами»</a:t>
            </a:r>
            <a:endParaRPr lang="ru-RU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Учитель\Desktop\038c7a94e07da0fb1dc7951fce072c86.jpg"/>
          <p:cNvPicPr>
            <a:picLocks noChangeAspect="1" noChangeArrowheads="1"/>
          </p:cNvPicPr>
          <p:nvPr/>
        </p:nvPicPr>
        <p:blipFill>
          <a:blip r:embed="rId2" cstate="print"/>
          <a:srcRect l="8861" t="2188" r="6286" b="4748"/>
          <a:stretch>
            <a:fillRect/>
          </a:stretch>
        </p:blipFill>
        <p:spPr bwMode="auto">
          <a:xfrm>
            <a:off x="8944848" y="3057525"/>
            <a:ext cx="3028076" cy="22145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Учитель\Downloads\8dom55nqyqkbuiialz5a1p66qxteb_lhwvltl277bprsr6rmgtdnt8f5lby0cyjgdowpujytuafzbltugskomk9f.jpg"/>
          <p:cNvPicPr>
            <a:picLocks noChangeAspect="1" noChangeArrowheads="1"/>
          </p:cNvPicPr>
          <p:nvPr/>
        </p:nvPicPr>
        <p:blipFill>
          <a:blip r:embed="rId3" cstate="print"/>
          <a:srcRect l="6510" r="13261" b="16044"/>
          <a:stretch>
            <a:fillRect/>
          </a:stretch>
        </p:blipFill>
        <p:spPr bwMode="auto">
          <a:xfrm>
            <a:off x="10044113" y="5104511"/>
            <a:ext cx="1728787" cy="1196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Учитель\Downloads\vyroba-masla-b-900x900.jpg"/>
          <p:cNvPicPr>
            <a:picLocks noChangeAspect="1" noChangeArrowheads="1"/>
          </p:cNvPicPr>
          <p:nvPr/>
        </p:nvPicPr>
        <p:blipFill>
          <a:blip r:embed="rId4" cstate="print"/>
          <a:srcRect t="8029"/>
          <a:stretch>
            <a:fillRect/>
          </a:stretch>
        </p:blipFill>
        <p:spPr bwMode="auto">
          <a:xfrm>
            <a:off x="9021189" y="4900613"/>
            <a:ext cx="1304927" cy="12001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Учитель\Downloads\360_F_151223204_FOFcfSAz7ujbbBhrdLb4fzDeIewJhrq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2220" y="4772025"/>
            <a:ext cx="2543174" cy="20859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Учитель\Downloads\f6f9ad24c58abec58b430d1af4921975.jpg"/>
          <p:cNvPicPr>
            <a:picLocks noChangeAspect="1" noChangeArrowheads="1"/>
          </p:cNvPicPr>
          <p:nvPr/>
        </p:nvPicPr>
        <p:blipFill>
          <a:blip r:embed="rId6" cstate="print"/>
          <a:srcRect l="10860" r="21887" b="2885"/>
          <a:stretch>
            <a:fillRect/>
          </a:stretch>
        </p:blipFill>
        <p:spPr bwMode="auto">
          <a:xfrm>
            <a:off x="3488024" y="3458279"/>
            <a:ext cx="1830599" cy="13232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C:\Users\Учитель\Desktop\IMG-20250325-WA00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5763564" y="3107339"/>
            <a:ext cx="2742814" cy="3900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 descr="C:\Users\Учитель\Downloads\screen-1.jpg"/>
          <p:cNvPicPr>
            <a:picLocks noChangeAspect="1" noChangeArrowheads="1"/>
          </p:cNvPicPr>
          <p:nvPr/>
        </p:nvPicPr>
        <p:blipFill>
          <a:blip r:embed="rId8" cstate="print"/>
          <a:srcRect l="31326" t="6436" r="36417" b="10688"/>
          <a:stretch>
            <a:fillRect/>
          </a:stretch>
        </p:blipFill>
        <p:spPr bwMode="auto">
          <a:xfrm>
            <a:off x="2323476" y="3020410"/>
            <a:ext cx="1199213" cy="1925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422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958" y="630447"/>
            <a:ext cx="9241540" cy="1441242"/>
          </a:xfrm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Приятного аппетита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5533" y="2400301"/>
            <a:ext cx="9241540" cy="29989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Учитель\Desktop\фото столовая\20250404_2007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90937" y="2386013"/>
            <a:ext cx="3814763" cy="3543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66958" y="630446"/>
            <a:ext cx="9241540" cy="1055479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Процесс приготовления горячего завтрака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66958" y="1757363"/>
            <a:ext cx="9241540" cy="5100637"/>
          </a:xfrm>
        </p:spPr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Учитель\Desktop\IMG-20250325-WA0031.jpg"/>
          <p:cNvPicPr>
            <a:picLocks noChangeAspect="1" noChangeArrowheads="1"/>
          </p:cNvPicPr>
          <p:nvPr/>
        </p:nvPicPr>
        <p:blipFill>
          <a:blip r:embed="rId2" cstate="print"/>
          <a:srcRect t="31889" b="23020"/>
          <a:stretch>
            <a:fillRect/>
          </a:stretch>
        </p:blipFill>
        <p:spPr bwMode="auto">
          <a:xfrm>
            <a:off x="5472114" y="1178719"/>
            <a:ext cx="4414838" cy="5014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 descr="C:\Users\Учитель\Desktop\Макороны.jpg"/>
          <p:cNvPicPr>
            <a:picLocks noChangeAspect="1" noChangeArrowheads="1"/>
          </p:cNvPicPr>
          <p:nvPr/>
        </p:nvPicPr>
        <p:blipFill>
          <a:blip r:embed="rId3" cstate="print"/>
          <a:srcRect l="4967" t="6069" r="5298" b="14451"/>
          <a:stretch>
            <a:fillRect/>
          </a:stretch>
        </p:blipFill>
        <p:spPr bwMode="auto">
          <a:xfrm>
            <a:off x="857250" y="1250156"/>
            <a:ext cx="4129088" cy="4872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725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371" y="328612"/>
            <a:ext cx="9144000" cy="1214437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371" y="328613"/>
            <a:ext cx="9144000" cy="6143625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Процесс приготовления горячего завтрака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esktop\IMG-20250325-WA0037.jpg"/>
          <p:cNvPicPr>
            <a:picLocks noChangeAspect="1" noChangeArrowheads="1"/>
          </p:cNvPicPr>
          <p:nvPr/>
        </p:nvPicPr>
        <p:blipFill>
          <a:blip r:embed="rId2" cstate="print"/>
          <a:srcRect l="3968" t="32723" r="1091" b="19598"/>
          <a:stretch>
            <a:fillRect/>
          </a:stretch>
        </p:blipFill>
        <p:spPr bwMode="auto">
          <a:xfrm>
            <a:off x="2557463" y="1450181"/>
            <a:ext cx="3538537" cy="4471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F7BFFFC-CFEE-45F1-8840-4EADAF9B5E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6" t="9756" r="14083"/>
          <a:stretch>
            <a:fillRect/>
          </a:stretch>
        </p:blipFill>
        <p:spPr>
          <a:xfrm>
            <a:off x="6600826" y="1075382"/>
            <a:ext cx="4057401" cy="28108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78CFFDC-F80B-4E8D-8DDD-CD6B72407F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3" t="3561" r="28094" b="13005"/>
          <a:stretch>
            <a:fillRect/>
          </a:stretch>
        </p:blipFill>
        <p:spPr>
          <a:xfrm>
            <a:off x="6886576" y="3986213"/>
            <a:ext cx="3700462" cy="26431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422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958" y="571500"/>
            <a:ext cx="9241540" cy="1185863"/>
          </a:xfrm>
        </p:spPr>
        <p:txBody>
          <a:bodyPr>
            <a:normAutofit fontScale="90000"/>
          </a:bodyPr>
          <a:lstStyle/>
          <a:p>
            <a:r>
              <a:rPr lang="ru-RU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Процесс приготовления горячего завтрака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833" y="1300162"/>
            <a:ext cx="9241540" cy="47720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3" descr="C:\Users\Учитель\Desktop\IMG-20250325-WA0026.jpg"/>
          <p:cNvPicPr>
            <a:picLocks noChangeAspect="1" noChangeArrowheads="1"/>
          </p:cNvPicPr>
          <p:nvPr/>
        </p:nvPicPr>
        <p:blipFill>
          <a:blip r:embed="rId2" cstate="print"/>
          <a:srcRect t="20008"/>
          <a:stretch>
            <a:fillRect/>
          </a:stretch>
        </p:blipFill>
        <p:spPr bwMode="auto">
          <a:xfrm>
            <a:off x="5553075" y="1028701"/>
            <a:ext cx="3743325" cy="4857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Учитель\Desktop\Котлеты.jpg"/>
          <p:cNvPicPr>
            <a:picLocks noChangeAspect="1" noChangeArrowheads="1"/>
          </p:cNvPicPr>
          <p:nvPr/>
        </p:nvPicPr>
        <p:blipFill>
          <a:blip r:embed="rId3" cstate="print"/>
          <a:srcRect l="4363" t="7323" r="9060" b="16712"/>
          <a:stretch>
            <a:fillRect/>
          </a:stretch>
        </p:blipFill>
        <p:spPr bwMode="auto">
          <a:xfrm>
            <a:off x="885825" y="1271587"/>
            <a:ext cx="3843338" cy="4657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371" y="328612"/>
            <a:ext cx="9144000" cy="1214437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371" y="585788"/>
            <a:ext cx="9144000" cy="588645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Процесс приготовления горячего питания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Учитель\Desktop\IMG-20250325-WA0030.jpg"/>
          <p:cNvPicPr>
            <a:picLocks noChangeAspect="1" noChangeArrowheads="1"/>
          </p:cNvPicPr>
          <p:nvPr/>
        </p:nvPicPr>
        <p:blipFill>
          <a:blip r:embed="rId2" cstate="print"/>
          <a:srcRect t="27366" r="794" b="7411"/>
          <a:stretch>
            <a:fillRect/>
          </a:stretch>
        </p:blipFill>
        <p:spPr bwMode="auto">
          <a:xfrm>
            <a:off x="3143248" y="1212101"/>
            <a:ext cx="3714751" cy="4948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Учитель\Desktop\фото столовая\20250404_1525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2350" y="1222720"/>
            <a:ext cx="3771900" cy="4926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422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371" y="328612"/>
            <a:ext cx="9144000" cy="1214437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371" y="414338"/>
            <a:ext cx="9144000" cy="60579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Процесс приготовления горячего питания</a:t>
            </a:r>
            <a:endParaRPr lang="ru-RU" sz="32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Учитель\Desktop\20250321_095034.jpg"/>
          <p:cNvPicPr>
            <a:picLocks noChangeAspect="1" noChangeArrowheads="1"/>
          </p:cNvPicPr>
          <p:nvPr/>
        </p:nvPicPr>
        <p:blipFill>
          <a:blip r:embed="rId2" cstate="print"/>
          <a:srcRect l="18986" t="6589" r="1053" b="29499"/>
          <a:stretch>
            <a:fillRect/>
          </a:stretch>
        </p:blipFill>
        <p:spPr bwMode="auto">
          <a:xfrm>
            <a:off x="2543175" y="1242135"/>
            <a:ext cx="3552825" cy="4888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Учитель\Desktop\Хлеб.jpg"/>
          <p:cNvPicPr>
            <a:picLocks noChangeAspect="1" noChangeArrowheads="1"/>
          </p:cNvPicPr>
          <p:nvPr/>
        </p:nvPicPr>
        <p:blipFill>
          <a:blip r:embed="rId3" cstate="print"/>
          <a:srcRect l="3089" b="36510"/>
          <a:stretch>
            <a:fillRect/>
          </a:stretch>
        </p:blipFill>
        <p:spPr bwMode="auto">
          <a:xfrm>
            <a:off x="6643686" y="1171575"/>
            <a:ext cx="4614864" cy="4929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422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958" y="442914"/>
            <a:ext cx="9241540" cy="685799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Процесс приготовления горячего питания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6958" y="1385888"/>
            <a:ext cx="9241540" cy="475773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Учитель\Desktop\IMG-20250325-WA0032.jpg"/>
          <p:cNvPicPr>
            <a:picLocks noChangeAspect="1" noChangeArrowheads="1"/>
          </p:cNvPicPr>
          <p:nvPr/>
        </p:nvPicPr>
        <p:blipFill>
          <a:blip r:embed="rId2" cstate="print"/>
          <a:srcRect t="24221" r="6151" b="3893"/>
          <a:stretch>
            <a:fillRect/>
          </a:stretch>
        </p:blipFill>
        <p:spPr bwMode="auto">
          <a:xfrm>
            <a:off x="1467865" y="1562491"/>
            <a:ext cx="3875660" cy="4961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Учитель\Desktop\Масло.jpg"/>
          <p:cNvPicPr>
            <a:picLocks noChangeAspect="1" noChangeArrowheads="1"/>
          </p:cNvPicPr>
          <p:nvPr/>
        </p:nvPicPr>
        <p:blipFill>
          <a:blip r:embed="rId3" cstate="print"/>
          <a:srcRect l="7124" t="6443" r="7940" b="35345"/>
          <a:stretch>
            <a:fillRect/>
          </a:stretch>
        </p:blipFill>
        <p:spPr bwMode="auto">
          <a:xfrm>
            <a:off x="5614987" y="1685925"/>
            <a:ext cx="4129087" cy="4600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371" y="328612"/>
            <a:ext cx="9144000" cy="1214437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Процесс приготовления горячего питания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371" y="1371600"/>
            <a:ext cx="9144000" cy="5100638"/>
          </a:xfrm>
        </p:spPr>
        <p:txBody>
          <a:bodyPr>
            <a:normAutofit/>
          </a:bodyPr>
          <a:lstStyle/>
          <a:p>
            <a:endParaRPr lang="ru-RU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Учитель\Desktop\20250321_0953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8925" y="-19735954"/>
            <a:ext cx="3267075" cy="5152458"/>
          </a:xfrm>
          <a:prstGeom prst="rect">
            <a:avLst/>
          </a:prstGeom>
          <a:noFill/>
        </p:spPr>
      </p:pic>
      <p:pic>
        <p:nvPicPr>
          <p:cNvPr id="4099" name="Picture 3" descr="C:\Users\Учитель\Desktop\20250321_095344.jpg"/>
          <p:cNvPicPr>
            <a:picLocks noChangeAspect="1" noChangeArrowheads="1"/>
          </p:cNvPicPr>
          <p:nvPr/>
        </p:nvPicPr>
        <p:blipFill>
          <a:blip r:embed="rId3" cstate="print"/>
          <a:srcRect l="11532" b="8084"/>
          <a:stretch>
            <a:fillRect/>
          </a:stretch>
        </p:blipFill>
        <p:spPr bwMode="auto">
          <a:xfrm>
            <a:off x="2786062" y="1456014"/>
            <a:ext cx="3309938" cy="4873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Учитель\Desktop\Чай.jpg"/>
          <p:cNvPicPr>
            <a:picLocks noChangeAspect="1" noChangeArrowheads="1"/>
          </p:cNvPicPr>
          <p:nvPr/>
        </p:nvPicPr>
        <p:blipFill>
          <a:blip r:embed="rId4" cstate="print"/>
          <a:srcRect l="352" b="30277"/>
          <a:stretch>
            <a:fillRect/>
          </a:stretch>
        </p:blipFill>
        <p:spPr bwMode="auto">
          <a:xfrm>
            <a:off x="6529387" y="1514477"/>
            <a:ext cx="4543426" cy="4843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422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371" y="328612"/>
            <a:ext cx="9144000" cy="1214437"/>
          </a:xfrm>
        </p:spPr>
        <p:txBody>
          <a:bodyPr>
            <a:noAutofit/>
          </a:bodyPr>
          <a:lstStyle/>
          <a:p>
            <a:r>
              <a:rPr lang="ru-RU" sz="4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Горячий завтрак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371" y="1657350"/>
            <a:ext cx="9144000" cy="4814888"/>
          </a:xfrm>
        </p:spPr>
        <p:txBody>
          <a:bodyPr>
            <a:normAutofit/>
          </a:bodyPr>
          <a:lstStyle/>
          <a:p>
            <a:endParaRPr lang="ru-RU" sz="3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Учитель\Desktop\20250321_095108.jpg"/>
          <p:cNvPicPr>
            <a:picLocks noChangeAspect="1" noChangeArrowheads="1"/>
          </p:cNvPicPr>
          <p:nvPr/>
        </p:nvPicPr>
        <p:blipFill>
          <a:blip r:embed="rId2" cstate="print"/>
          <a:srcRect r="22652"/>
          <a:stretch>
            <a:fillRect/>
          </a:stretch>
        </p:blipFill>
        <p:spPr bwMode="auto">
          <a:xfrm>
            <a:off x="2743200" y="1793081"/>
            <a:ext cx="4100512" cy="4164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Учитель\Desktop\фото столовая\IMG-20250325-WA0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9513" y="1650207"/>
            <a:ext cx="3457575" cy="4236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422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улинария 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7D440177-7D9A-49B0-A532-EEB6B4376230}" vid="{872BFD6F-8B68-43E1-87FB-72EAB90A86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Кулинария 1</Template>
  <TotalTime>504</TotalTime>
  <Words>45</Words>
  <Application>Microsoft Office PowerPoint</Application>
  <PresentationFormat>Широкоэкранный</PresentationFormat>
  <Paragraphs>15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Georgia</vt:lpstr>
      <vt:lpstr>Times New Roman</vt:lpstr>
      <vt:lpstr>Кулинария 1</vt:lpstr>
      <vt:lpstr>  МУНИЦИПАЛЬНОЕ ОБЩЕОБРАЗОВАТЕЛЬНОЕ БЮДЖЕТНОЕ УЧРЕЖДЕНИЕ СРЕДНЯЯ ОБЩЕОБРАЗОВАТЕЛЬНАЯ ШКОЛА № 2   с. ВЕРХНИЕ КИГИ МР КИГИНСКИЙ РАЙОН  РЕСПУБЛИКИ БАШКОРТОСТАН </vt:lpstr>
      <vt:lpstr>Процесс приготовления горячего завтрака </vt:lpstr>
      <vt:lpstr>  </vt:lpstr>
      <vt:lpstr>Процесс приготовления горячего завтрака </vt:lpstr>
      <vt:lpstr>  </vt:lpstr>
      <vt:lpstr>  </vt:lpstr>
      <vt:lpstr>Процесс приготовления горячего питания</vt:lpstr>
      <vt:lpstr>Процесс приготовления горячего питания </vt:lpstr>
      <vt:lpstr>Горячий завтрак </vt:lpstr>
      <vt:lpstr>Приятного аппетита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Кулинария</dc:title>
  <dc:creator>User</dc:creator>
  <cp:lastModifiedBy>Андрей</cp:lastModifiedBy>
  <cp:revision>30</cp:revision>
  <dcterms:created xsi:type="dcterms:W3CDTF">2017-07-03T13:11:34Z</dcterms:created>
  <dcterms:modified xsi:type="dcterms:W3CDTF">2025-04-09T09:07:14Z</dcterms:modified>
</cp:coreProperties>
</file>